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3CEF3-2351-4599-BFF5-E5392A0B7710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E283-C1C5-4C87-9231-20C800EC4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14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680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3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1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9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7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7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5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4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79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8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3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06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1297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573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141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6045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46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9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9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48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74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003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2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4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4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1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4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2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3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1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1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71600" y="728897"/>
            <a:ext cx="944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sz="36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三角形中兩點的圓西瓦三角形透視性質之研究</a:t>
            </a:r>
            <a:endParaRPr lang="zh-TW" altLang="en-US" sz="36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524000" y="3280612"/>
            <a:ext cx="9144000" cy="2211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</a:t>
            </a:r>
            <a:r>
              <a:rPr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老師：尤貴弘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老師</a:t>
            </a:r>
            <a:endParaRPr lang="en-US" altLang="zh-TW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227 15 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r>
              <a:rPr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杰</a:t>
            </a: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暉</a:t>
            </a:r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81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先備知識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2" y="1839431"/>
            <a:ext cx="4901609" cy="4412513"/>
          </a:xfrm>
        </p:spPr>
        <p:txBody>
          <a:bodyPr>
            <a:normAutofit/>
          </a:bodyPr>
          <a:lstStyle/>
          <a:p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性質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：正交中心必定互相出現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，即三角形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對三角形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DEF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正交若且唯若三角形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DEF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對三角形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正交</a:t>
            </a:r>
          </a:p>
          <a:p>
            <a:pPr marL="0" lvl="0" indent="0">
              <a:buNone/>
            </a:pP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34E5CFF-7FB2-43CD-AE09-5A18D2B10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08" t="13190" r="18806" b="12608"/>
          <a:stretch/>
        </p:blipFill>
        <p:spPr>
          <a:xfrm>
            <a:off x="5690476" y="1429405"/>
            <a:ext cx="6351105" cy="472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先備知識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2" y="1839431"/>
            <a:ext cx="5139654" cy="4412513"/>
          </a:xfrm>
        </p:spPr>
        <p:txBody>
          <a:bodyPr>
            <a:normAutofit/>
          </a:bodyPr>
          <a:lstStyle/>
          <a:p>
            <a:pPr lvl="0"/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性質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：三角形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為等角共軛點，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佩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多三角形為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DEF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垂直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EF</a:t>
            </a: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>
              <a:buNone/>
            </a:pP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621BFF9-B684-4E8B-BD9A-C34A9BFE8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9" t="15073" r="20761" b="14927"/>
          <a:stretch/>
        </p:blipFill>
        <p:spPr>
          <a:xfrm>
            <a:off x="5786418" y="1839431"/>
            <a:ext cx="6250125" cy="40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4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先備知識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828799"/>
            <a:ext cx="5139654" cy="4412513"/>
          </a:xfrm>
        </p:spPr>
        <p:txBody>
          <a:bodyPr>
            <a:normAutofit/>
          </a:bodyPr>
          <a:lstStyle/>
          <a:p>
            <a:pPr lvl="0"/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性質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：若兩三角形正交中心重合，則兩三角形透視</a:t>
            </a:r>
          </a:p>
          <a:p>
            <a:pPr marL="0" lvl="0" indent="0">
              <a:buNone/>
            </a:pP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39225C0-B4CF-4F28-ACDA-AF92D9FA0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4" t="12463" r="16522" b="10434"/>
          <a:stretch/>
        </p:blipFill>
        <p:spPr>
          <a:xfrm>
            <a:off x="5426764" y="1529761"/>
            <a:ext cx="6636343" cy="45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90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先備知識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828799"/>
            <a:ext cx="5139654" cy="4412513"/>
          </a:xfrm>
        </p:spPr>
        <p:txBody>
          <a:bodyPr>
            <a:normAutofit/>
          </a:bodyPr>
          <a:lstStyle/>
          <a:p>
            <a:pPr lvl="0"/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性質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弧中點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M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的對徑點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A’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連線交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BC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IX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與旁切點連線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EF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平行</a:t>
            </a: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>
              <a:buNone/>
            </a:pP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82660F01-FBC5-4B25-AF2B-62CA4F67E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9" t="19197" r="18151" b="14348"/>
          <a:stretch/>
        </p:blipFill>
        <p:spPr>
          <a:xfrm>
            <a:off x="5320774" y="1828799"/>
            <a:ext cx="6771137" cy="40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1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先備知識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493" y="1690688"/>
            <a:ext cx="5139654" cy="4412513"/>
          </a:xfrm>
        </p:spPr>
        <p:txBody>
          <a:bodyPr>
            <a:normAutofit/>
          </a:bodyPr>
          <a:lstStyle/>
          <a:p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性質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定義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X40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為旁心三角形的外心，則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X40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的佩多三角形為旁切三角形</a:t>
            </a: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>
              <a:buNone/>
            </a:pP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C9E0106-A6F8-4868-9E8F-2F6CE4EFA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5" t="13043" r="39755" b="10579"/>
          <a:stretch/>
        </p:blipFill>
        <p:spPr>
          <a:xfrm>
            <a:off x="6813600" y="1439250"/>
            <a:ext cx="5139653" cy="53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5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F(I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O)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493" y="1690688"/>
            <a:ext cx="5139654" cy="4412513"/>
          </a:xfrm>
        </p:spPr>
        <p:txBody>
          <a:bodyPr>
            <a:normAutofit lnSpcReduction="10000"/>
          </a:bodyPr>
          <a:lstStyle/>
          <a:p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方法一：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如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右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圖，</a:t>
            </a:r>
            <a:r>
              <a:rPr lang="en-US" altLang="zh-TW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</a:t>
            </a:r>
            <a:r>
              <a:rPr lang="en-US" altLang="zh-TW" sz="3200" baseline="-25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</a:t>
            </a:r>
            <a:r>
              <a:rPr lang="en-US" altLang="zh-TW" sz="3200" baseline="-25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</a:t>
            </a:r>
            <a:r>
              <a:rPr lang="en-US" altLang="zh-TW" sz="3200" baseline="-25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為弧中點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F(I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O)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可知∠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AM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=90</a:t>
            </a:r>
            <a:r>
              <a:rPr lang="en-US" altLang="zh-TW" sz="3200" baseline="30000" dirty="0">
                <a:latin typeface="標楷體" panose="03000509000000000000" pitchFamily="65" charset="-120"/>
                <a:ea typeface="標楷體" panose="03000509000000000000" pitchFamily="65" charset="-120"/>
              </a:rPr>
              <a:t>o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以反演冪為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IA*</a:t>
            </a:r>
            <a:r>
              <a:rPr lang="en-US" altLang="zh-TW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IM</a:t>
            </a:r>
            <a:r>
              <a:rPr lang="en-US" altLang="zh-TW" sz="3200" baseline="-25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配極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IA*</a:t>
            </a:r>
            <a:r>
              <a:rPr lang="en-US" altLang="zh-TW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IM</a:t>
            </a:r>
            <a:r>
              <a:rPr lang="en-US" altLang="zh-TW" sz="3200" baseline="-25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=IB*</a:t>
            </a:r>
            <a:r>
              <a:rPr lang="en-US" altLang="zh-TW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IM</a:t>
            </a:r>
            <a:r>
              <a:rPr lang="en-US" altLang="zh-TW" sz="3200" baseline="-25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=IC*</a:t>
            </a:r>
            <a:r>
              <a:rPr lang="en-US" altLang="zh-TW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Im</a:t>
            </a:r>
            <a:r>
              <a:rPr lang="en-US" altLang="zh-TW" sz="3200" baseline="-25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endParaRPr lang="en-US" altLang="zh-TW" sz="3200" baseline="-25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會配極成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，依此類推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因此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會配極成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>
              <a:buNone/>
            </a:pP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7EE9C0E-68F5-410B-8DB7-BF196DA91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57" t="14782" r="22962" b="10725"/>
          <a:stretch/>
        </p:blipFill>
        <p:spPr>
          <a:xfrm>
            <a:off x="6450440" y="1551633"/>
            <a:ext cx="5496339" cy="51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F(I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O)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346" y="1690688"/>
            <a:ext cx="5139654" cy="441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相交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配極成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配極成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所以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會配極成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</a:t>
            </a:r>
          </a:p>
          <a:p>
            <a:pPr marL="0" indent="0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因此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IC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垂直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，依此類推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注意到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正交，且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兩個正交中心皆為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由性質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知兩三角形透視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7ED6985-8966-4B71-A71B-8F81919CB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57" t="14782" r="22962" b="10725"/>
          <a:stretch/>
        </p:blipFill>
        <p:spPr>
          <a:xfrm>
            <a:off x="6533319" y="1562265"/>
            <a:ext cx="5496339" cy="51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F(I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O)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64" y="1690688"/>
            <a:ext cx="6993032" cy="4412624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方法二：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如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右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圖，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配極成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AA</a:t>
            </a:r>
            <a:r>
              <a:rPr lang="en-US" altLang="zh-TW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IX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垂直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AA</a:t>
            </a:r>
            <a:r>
              <a:rPr lang="en-US" altLang="zh-TW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由性質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IX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平行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EF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，因此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AA</a:t>
            </a:r>
            <a:r>
              <a:rPr lang="en-US" altLang="zh-TW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垂直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EF</a:t>
            </a: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由性質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DEF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en-US" altLang="zh-TW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的配多三角形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由性質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2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AX</a:t>
            </a:r>
            <a:r>
              <a:rPr lang="en-US" altLang="zh-TW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en-US" altLang="zh-TW" baseline="300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等角共軛點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垂直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EF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AA</a:t>
            </a:r>
            <a:r>
              <a:rPr lang="en-US" altLang="zh-TW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也垂直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EF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，故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en-US" altLang="zh-TW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en-US" altLang="zh-TW" baseline="300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三點共線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同理知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透視中心為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en-US" altLang="zh-TW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en-US" altLang="zh-TW" baseline="300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r>
              <a:rPr lang="zh-TW" altLang="en-US" baseline="300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138106C-5573-49A9-B78A-FFF160769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0" t="11883" r="20517" b="12319"/>
          <a:stretch/>
        </p:blipFill>
        <p:spPr>
          <a:xfrm>
            <a:off x="6386977" y="1690688"/>
            <a:ext cx="5805023" cy="50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5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F(O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78" y="1690688"/>
            <a:ext cx="5275521" cy="4392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分別交圓於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F(O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以反演冪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PA*PP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配極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因為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PA*PP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=PB*PP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=PC*PP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因此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會被配極成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又兩三角形的正交中心皆為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由性質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3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知兩三角形透視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233968C-870F-4932-86E4-08680C440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8" t="18551" r="25489" b="13043"/>
          <a:stretch/>
        </p:blipFill>
        <p:spPr>
          <a:xfrm>
            <a:off x="6096000" y="1690688"/>
            <a:ext cx="5990007" cy="43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0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79" y="1670253"/>
            <a:ext cx="5139654" cy="4656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讓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是任意點但固定不動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當作動點在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AJ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上跑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因此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J,U,V,W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都是定點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因為迪沙格定理知道證明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透視等價證明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它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們有透視軸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UJ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VK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WL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則等價證明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共線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08B32A7-5D62-4981-AB45-16070FE82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7" t="14058" r="18152" b="11594"/>
          <a:stretch/>
        </p:blipFill>
        <p:spPr>
          <a:xfrm>
            <a:off x="5807733" y="1670253"/>
            <a:ext cx="6320537" cy="43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摘要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443" y="1669534"/>
            <a:ext cx="4658833" cy="4486275"/>
          </a:xfrm>
        </p:spPr>
        <p:txBody>
          <a:bodyPr>
            <a:normAutofit/>
          </a:bodyPr>
          <a:lstStyle/>
          <a:p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本研究以圓西瓦三角形為主軸，探討一些特殊點的性質。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發現任意兩點的圓西瓦三角形對應頂點相連，會與原三角形透視，想嘗試證明此結果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09D6F0F-6670-4394-9B57-C9EEC424C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79" t="17139" r="33886" b="13043"/>
          <a:stretch/>
        </p:blipFill>
        <p:spPr>
          <a:xfrm>
            <a:off x="6609908" y="1690688"/>
            <a:ext cx="5291376" cy="51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78" y="1716156"/>
            <a:ext cx="5554046" cy="4366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假設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AJ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上有四個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分別是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圖中下標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亦可代表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;Y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)=(K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,K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;K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,K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)= (Q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;Q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;Y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,Y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)=(L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,L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;L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,L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)= (R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;R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即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;Q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)=(R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;R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7796268-5EE9-4ED1-95ED-8759E8520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7" t="14058" r="18152" b="11594"/>
          <a:stretch/>
        </p:blipFill>
        <p:spPr>
          <a:xfrm>
            <a:off x="6222124" y="1716156"/>
            <a:ext cx="5863778" cy="40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54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79" y="1670253"/>
            <a:ext cx="5139654" cy="441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若能夠找到三組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QR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，使得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皆共線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P(Q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;Q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)= (R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;R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,PQ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AB)= (R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;R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,R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由交比唯一性知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即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PQ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亦共線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亦即對於任意兩點皆透視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70074826-0F91-4FF0-B5AD-7864E5491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7" t="14058" r="18152" b="11594"/>
          <a:stretch/>
        </p:blipFill>
        <p:spPr>
          <a:xfrm>
            <a:off x="5874027" y="1729410"/>
            <a:ext cx="6176563" cy="42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51" y="1530627"/>
            <a:ext cx="5743232" cy="4552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對於剩下三個點取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Y=A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Y=J</a:t>
            </a: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J)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退化成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J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，可得到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J)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皆透視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剩下一個取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AJ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的交點為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右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圖中的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DEF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BE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交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CF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DA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亦過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</a:t>
            </a:r>
          </a:p>
          <a:p>
            <a:pPr marL="0" indent="0">
              <a:buNone/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故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B45801D-EBC8-44DF-BE94-B2D06116D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84" t="16376" r="25572" b="12319"/>
          <a:stretch/>
        </p:blipFill>
        <p:spPr>
          <a:xfrm>
            <a:off x="6207030" y="1530627"/>
            <a:ext cx="5824443" cy="51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3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討論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19" y="1828801"/>
            <a:ext cx="10067260" cy="4253966"/>
          </a:xfrm>
        </p:spPr>
        <p:txBody>
          <a:bodyPr>
            <a:normAutofit/>
          </a:bodyPr>
          <a:lstStyle/>
          <a:p>
            <a:pPr lvl="0"/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F(I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O)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從發現可以把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配極成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F(I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O)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就知道接下來是好做的，但是如果僅是配極的話那大可以把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換成動點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，因此就想進一步思考若是我們熟悉的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O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，可否探討出透視中心，結果發現是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的等角共軛點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en-US" altLang="zh-TW" sz="3200" baseline="-25000" dirty="0"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en-US" altLang="zh-TW" sz="3200" baseline="300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，也讓這個原本的題目告一段落。</a:t>
            </a:r>
          </a:p>
        </p:txBody>
      </p:sp>
    </p:spTree>
    <p:extLst>
      <p:ext uri="{BB962C8B-B14F-4D97-AF65-F5344CB8AC3E}">
        <p14:creationId xmlns:p14="http://schemas.microsoft.com/office/powerpoint/2010/main" val="467808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討論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19" y="1828801"/>
            <a:ext cx="10067260" cy="4253966"/>
          </a:xfrm>
        </p:spPr>
        <p:txBody>
          <a:bodyPr>
            <a:normAutofit/>
          </a:bodyPr>
          <a:lstStyle/>
          <a:p>
            <a:pPr lvl="0"/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F(O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因為上一題的發現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可配極成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F(I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O)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，但是卻又不依賴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的存在，因此容易想到把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換成動點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應該也可以做類似的事，這個題目也這樣告一段落。</a:t>
            </a:r>
          </a:p>
        </p:txBody>
      </p:sp>
    </p:spTree>
    <p:extLst>
      <p:ext uri="{BB962C8B-B14F-4D97-AF65-F5344CB8AC3E}">
        <p14:creationId xmlns:p14="http://schemas.microsoft.com/office/powerpoint/2010/main" val="2541224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討論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19" y="1828801"/>
            <a:ext cx="10067260" cy="4253966"/>
          </a:xfrm>
        </p:spPr>
        <p:txBody>
          <a:bodyPr>
            <a:normAutofit/>
          </a:bodyPr>
          <a:lstStyle/>
          <a:p>
            <a:pPr lvl="0"/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透視</a:t>
            </a: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如果沒有了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O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就沒辦法輕易配極了，那我嘗試了很多方法都沒有甚麼頭緒，最後想到可以使用交比，利用交比的唯一性可以化簡兩個動點的難度，只要找到滿足的三個點，就可以做出此問題。</a:t>
            </a:r>
          </a:p>
        </p:txBody>
      </p:sp>
    </p:spTree>
    <p:extLst>
      <p:ext uri="{BB962C8B-B14F-4D97-AF65-F5344CB8AC3E}">
        <p14:creationId xmlns:p14="http://schemas.microsoft.com/office/powerpoint/2010/main" val="294033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19" y="1828801"/>
            <a:ext cx="10067260" cy="425396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AOPS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上某國家選訓題</a:t>
            </a:r>
          </a:p>
        </p:txBody>
      </p:sp>
    </p:spTree>
    <p:extLst>
      <p:ext uri="{BB962C8B-B14F-4D97-AF65-F5344CB8AC3E}">
        <p14:creationId xmlns:p14="http://schemas.microsoft.com/office/powerpoint/2010/main" val="4016794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2DE9F882-9BFF-477C-9D81-29AD1170E0B6}"/>
              </a:ext>
            </a:extLst>
          </p:cNvPr>
          <p:cNvSpPr>
            <a:spLocks noGrp="1"/>
          </p:cNvSpPr>
          <p:nvPr/>
        </p:nvSpPr>
        <p:spPr>
          <a:xfrm>
            <a:off x="838200" y="4235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r>
              <a:rPr lang="zh-TW" altLang="en-US" sz="49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致謝</a:t>
            </a:r>
            <a:r>
              <a:rPr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文字方塊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B3AE3EBC-D9AD-4E08-B625-DD745BD29B2D}"/>
              </a:ext>
            </a:extLst>
          </p:cNvPr>
          <p:cNvSpPr txBox="1"/>
          <p:nvPr/>
        </p:nvSpPr>
        <p:spPr>
          <a:xfrm>
            <a:off x="1658679" y="269530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謝謝大家的聆聽，也謝謝尤貴弘老師的指導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4374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名詞定義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534"/>
            <a:ext cx="5126664" cy="4465121"/>
          </a:xfrm>
        </p:spPr>
        <p:txBody>
          <a:bodyPr>
            <a:normAutofit/>
          </a:bodyPr>
          <a:lstStyle/>
          <a:p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圓西瓦三角形：三角形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，平面一點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，連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分別交外接圓於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</a:t>
            </a:r>
          </a:p>
          <a:p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DEF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稱作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對三角形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的圓西瓦三角形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66FDC6CF-5A62-486B-BEA4-0177A5145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15" t="13044" r="24184" b="9101"/>
          <a:stretch/>
        </p:blipFill>
        <p:spPr>
          <a:xfrm>
            <a:off x="6259411" y="1616765"/>
            <a:ext cx="5786815" cy="45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8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名詞定義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534"/>
            <a:ext cx="5126664" cy="4465121"/>
          </a:xfrm>
        </p:spPr>
        <p:txBody>
          <a:bodyPr>
            <a:normAutofit/>
          </a:bodyPr>
          <a:lstStyle/>
          <a:p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等角共軛點：三角形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，平面一點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的等角線，則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共點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</a:p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稱作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對三角形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的等角共軛點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A3BEFA3-C93E-44E4-86B4-388A51B1D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0" t="11450" r="26906" b="10435"/>
          <a:stretch/>
        </p:blipFill>
        <p:spPr>
          <a:xfrm>
            <a:off x="5964864" y="1669534"/>
            <a:ext cx="6050783" cy="51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名詞定義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14" y="1690688"/>
            <a:ext cx="5126664" cy="4465121"/>
          </a:xfrm>
        </p:spPr>
        <p:txBody>
          <a:bodyPr>
            <a:normAutofit/>
          </a:bodyPr>
          <a:lstStyle/>
          <a:p>
            <a:pPr lvl="0"/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反演：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為反演中心，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AP*AQ=r</a:t>
            </a:r>
            <a:r>
              <a:rPr lang="en-US" altLang="zh-TW" sz="3200" baseline="30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互為反演點，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en-US" altLang="zh-TW" sz="3200" baseline="300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為反演冪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72E6C768-4256-4EA2-93D3-EBD21D3B2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6" t="13768" r="30218" b="15980"/>
          <a:stretch/>
        </p:blipFill>
        <p:spPr>
          <a:xfrm>
            <a:off x="5624622" y="1598087"/>
            <a:ext cx="6343544" cy="41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3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名詞定義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14" y="1690688"/>
            <a:ext cx="5126664" cy="4465121"/>
          </a:xfrm>
        </p:spPr>
        <p:txBody>
          <a:bodyPr>
            <a:normAutofit/>
          </a:bodyPr>
          <a:lstStyle/>
          <a:p>
            <a:pPr lvl="0"/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配極：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為反演中心，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反演到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，作過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且垂直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AQ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的直線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l</a:t>
            </a:r>
          </a:p>
          <a:p>
            <a:pPr lvl="0"/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稱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經過此配極變換變成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l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且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l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亦經此配極變成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</a:p>
          <a:p>
            <a:pPr marL="0" lvl="0" indent="0">
              <a:buNone/>
            </a:pP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8B5A47E-8E55-4447-A576-39FD0765F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5" t="12029" r="27936" b="17680"/>
          <a:stretch/>
        </p:blipFill>
        <p:spPr>
          <a:xfrm>
            <a:off x="5689805" y="1690688"/>
            <a:ext cx="6218657" cy="42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1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名詞定義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562" y="1690688"/>
            <a:ext cx="5126664" cy="4465121"/>
          </a:xfrm>
        </p:spPr>
        <p:txBody>
          <a:bodyPr>
            <a:normAutofit/>
          </a:bodyPr>
          <a:lstStyle/>
          <a:p>
            <a:pPr lvl="0"/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正交：有兩三角形，其中一個三角形的三頂點分別作與另一個三角形的對應邊垂直的線，若三垂直線共點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</a:p>
          <a:p>
            <a:pPr lvl="0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稱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共點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兩三角形的正交中心</a:t>
            </a:r>
          </a:p>
          <a:p>
            <a:pPr marL="0" lvl="0" indent="0">
              <a:buNone/>
            </a:pP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937F9BA-EC8C-4455-A0B8-B1B424DAE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3" t="11884" r="19049" b="13333"/>
          <a:stretch/>
        </p:blipFill>
        <p:spPr>
          <a:xfrm>
            <a:off x="5714175" y="1488116"/>
            <a:ext cx="6350233" cy="46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1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名詞定義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18" y="1690688"/>
            <a:ext cx="5126664" cy="4465121"/>
          </a:xfrm>
        </p:spPr>
        <p:txBody>
          <a:bodyPr>
            <a:normAutofit/>
          </a:bodyPr>
          <a:lstStyle/>
          <a:p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函數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分別對三角形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ABC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的圓西瓦三角形對應頂點相連所圍出的三角形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DEF</a:t>
            </a: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>
              <a:buNone/>
            </a:pP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7C64258-60B1-45B4-AF29-81C2EED9F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3" t="11305" r="10327" b="11305"/>
          <a:stretch/>
        </p:blipFill>
        <p:spPr>
          <a:xfrm>
            <a:off x="5397222" y="1586985"/>
            <a:ext cx="6709718" cy="40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3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研究目的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3CB91A2-F570-4967-A273-1C272F6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12" y="1818168"/>
            <a:ext cx="10515600" cy="4337642"/>
          </a:xfrm>
        </p:spPr>
        <p:txBody>
          <a:bodyPr>
            <a:normAutofit/>
          </a:bodyPr>
          <a:lstStyle/>
          <a:p>
            <a:pPr lvl="0"/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探討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F(I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O)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的相關性質</a:t>
            </a:r>
          </a:p>
          <a:p>
            <a:pPr lvl="0"/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探討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F(O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的相關性質，其中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為動點</a:t>
            </a:r>
          </a:p>
          <a:p>
            <a:pPr lvl="0"/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探討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F(X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Y)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的相關性質，其中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皆為動點</a:t>
            </a:r>
          </a:p>
          <a:p>
            <a:pPr marL="0" lvl="0" indent="0">
              <a:buNone/>
            </a:pPr>
            <a:endParaRPr lang="zh-TW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797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1272</Words>
  <Application>Microsoft Office PowerPoint</Application>
  <PresentationFormat>寬螢幕</PresentationFormat>
  <Paragraphs>114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新細明體</vt:lpstr>
      <vt:lpstr>標楷體</vt:lpstr>
      <vt:lpstr>Arial</vt:lpstr>
      <vt:lpstr>Calibri</vt:lpstr>
      <vt:lpstr>Calibri Light</vt:lpstr>
      <vt:lpstr>Office 佈景主題</vt:lpstr>
      <vt:lpstr>5_Office 佈景主題</vt:lpstr>
      <vt:lpstr>1_Office 佈景主題</vt:lpstr>
      <vt:lpstr>PowerPoint 簡報</vt:lpstr>
      <vt:lpstr>     摘要</vt:lpstr>
      <vt:lpstr>     名詞定義</vt:lpstr>
      <vt:lpstr>     名詞定義</vt:lpstr>
      <vt:lpstr>     名詞定義</vt:lpstr>
      <vt:lpstr>     名詞定義</vt:lpstr>
      <vt:lpstr>     名詞定義</vt:lpstr>
      <vt:lpstr>     名詞定義</vt:lpstr>
      <vt:lpstr>     研究目的</vt:lpstr>
      <vt:lpstr>     先備知識</vt:lpstr>
      <vt:lpstr>     先備知識</vt:lpstr>
      <vt:lpstr>     先備知識</vt:lpstr>
      <vt:lpstr>     先備知識</vt:lpstr>
      <vt:lpstr>     先備知識</vt:lpstr>
      <vt:lpstr>     研究結果：F(I、O) 與ABC透視</vt:lpstr>
      <vt:lpstr>     研究結果：F(I、O) 與ABC透視</vt:lpstr>
      <vt:lpstr>     研究結果：F(I、O) 與ABC透視</vt:lpstr>
      <vt:lpstr>     研究結果：F(O、P)與ABC透視</vt:lpstr>
      <vt:lpstr>     研究結果：F(X、Y)與ABC透視</vt:lpstr>
      <vt:lpstr>     研究結果：F(X、Y)與ABC透視</vt:lpstr>
      <vt:lpstr>     研究結果：F(X、Y)與ABC透視</vt:lpstr>
      <vt:lpstr>     研究結果：F(X、Y)與ABC透視</vt:lpstr>
      <vt:lpstr>     討論</vt:lpstr>
      <vt:lpstr>     討論</vt:lpstr>
      <vt:lpstr>     討論</vt:lpstr>
      <vt:lpstr>     參考資料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account</dc:creator>
  <cp:lastModifiedBy>Microsoft account</cp:lastModifiedBy>
  <cp:revision>17</cp:revision>
  <dcterms:created xsi:type="dcterms:W3CDTF">2020-06-15T08:06:40Z</dcterms:created>
  <dcterms:modified xsi:type="dcterms:W3CDTF">2020-06-15T08:23:50Z</dcterms:modified>
</cp:coreProperties>
</file>